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sldIdLst>
    <p:sldId id="256" r:id="rId5"/>
    <p:sldId id="257" r:id="rId6"/>
    <p:sldId id="258" r:id="rId7"/>
    <p:sldId id="262" r:id="rId8"/>
    <p:sldId id="260" r:id="rId9"/>
    <p:sldId id="263" r:id="rId10"/>
    <p:sldId id="261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064AA2-8256-4656-AF4B-A1E5463D84E1}" v="66" dt="2022-02-17T15:41:54.728"/>
    <p1510:client id="{81820D9D-CA61-4C46-A27E-DC0AF9A95221}" v="6" dt="2022-02-17T15:52:58.9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jan de Ruiter" userId="5d7c516b-9dcd-41a8-99d3-54425d29895b" providerId="ADAL" clId="{58064AA2-8256-4656-AF4B-A1E5463D84E1}"/>
    <pc:docChg chg="undo custSel modSld modMainMaster">
      <pc:chgData name="Gerjan de Ruiter" userId="5d7c516b-9dcd-41a8-99d3-54425d29895b" providerId="ADAL" clId="{58064AA2-8256-4656-AF4B-A1E5463D84E1}" dt="2022-02-17T15:41:54.728" v="76"/>
      <pc:docMkLst>
        <pc:docMk/>
      </pc:docMkLst>
      <pc:sldChg chg="addSp delSp modSp mod delDesignElem">
        <pc:chgData name="Gerjan de Ruiter" userId="5d7c516b-9dcd-41a8-99d3-54425d29895b" providerId="ADAL" clId="{58064AA2-8256-4656-AF4B-A1E5463D84E1}" dt="2022-02-17T15:41:54.728" v="76"/>
        <pc:sldMkLst>
          <pc:docMk/>
          <pc:sldMk cId="4122390400" sldId="256"/>
        </pc:sldMkLst>
        <pc:spChg chg="mod">
          <ac:chgData name="Gerjan de Ruiter" userId="5d7c516b-9dcd-41a8-99d3-54425d29895b" providerId="ADAL" clId="{58064AA2-8256-4656-AF4B-A1E5463D84E1}" dt="2022-02-17T15:41:54.242" v="75" actId="14100"/>
          <ac:spMkLst>
            <pc:docMk/>
            <pc:sldMk cId="4122390400" sldId="256"/>
            <ac:spMk id="2" creationId="{4B28ED96-55E8-4F2F-80A9-A5424B8A72F5}"/>
          </ac:spMkLst>
        </pc:spChg>
        <pc:spChg chg="add del">
          <ac:chgData name="Gerjan de Ruiter" userId="5d7c516b-9dcd-41a8-99d3-54425d29895b" providerId="ADAL" clId="{58064AA2-8256-4656-AF4B-A1E5463D84E1}" dt="2022-02-17T15:41:54.728" v="76"/>
          <ac:spMkLst>
            <pc:docMk/>
            <pc:sldMk cId="4122390400" sldId="256"/>
            <ac:spMk id="9" creationId="{0671A8AE-40A1-4631-A6B8-581AFF065482}"/>
          </ac:spMkLst>
        </pc:spChg>
        <pc:spChg chg="add del">
          <ac:chgData name="Gerjan de Ruiter" userId="5d7c516b-9dcd-41a8-99d3-54425d29895b" providerId="ADAL" clId="{58064AA2-8256-4656-AF4B-A1E5463D84E1}" dt="2022-02-17T15:41:54.728" v="76"/>
          <ac:spMkLst>
            <pc:docMk/>
            <pc:sldMk cId="4122390400" sldId="256"/>
            <ac:spMk id="11" creationId="{A44CD100-6267-4E62-AA64-2182A3A6A1C0}"/>
          </ac:spMkLst>
        </pc:spChg>
        <pc:spChg chg="add del">
          <ac:chgData name="Gerjan de Ruiter" userId="5d7c516b-9dcd-41a8-99d3-54425d29895b" providerId="ADAL" clId="{58064AA2-8256-4656-AF4B-A1E5463D84E1}" dt="2022-02-17T15:41:54.728" v="76"/>
          <ac:spMkLst>
            <pc:docMk/>
            <pc:sldMk cId="4122390400" sldId="256"/>
            <ac:spMk id="13" creationId="{AF2F604E-43BE-4DC3-B983-E071523364F8}"/>
          </ac:spMkLst>
        </pc:spChg>
        <pc:spChg chg="add del">
          <ac:chgData name="Gerjan de Ruiter" userId="5d7c516b-9dcd-41a8-99d3-54425d29895b" providerId="ADAL" clId="{58064AA2-8256-4656-AF4B-A1E5463D84E1}" dt="2022-02-17T15:41:54.728" v="76"/>
          <ac:spMkLst>
            <pc:docMk/>
            <pc:sldMk cId="4122390400" sldId="256"/>
            <ac:spMk id="15" creationId="{08C9B587-E65E-4B52-B37C-ABEBB6E87928}"/>
          </ac:spMkLst>
        </pc:spChg>
      </pc:sldChg>
      <pc:sldChg chg="modSp mod">
        <pc:chgData name="Gerjan de Ruiter" userId="5d7c516b-9dcd-41a8-99d3-54425d29895b" providerId="ADAL" clId="{58064AA2-8256-4656-AF4B-A1E5463D84E1}" dt="2022-02-17T15:26:44.558" v="66" actId="20577"/>
        <pc:sldMkLst>
          <pc:docMk/>
          <pc:sldMk cId="1975132924" sldId="257"/>
        </pc:sldMkLst>
        <pc:spChg chg="mod">
          <ac:chgData name="Gerjan de Ruiter" userId="5d7c516b-9dcd-41a8-99d3-54425d29895b" providerId="ADAL" clId="{58064AA2-8256-4656-AF4B-A1E5463D84E1}" dt="2022-02-17T15:26:44.558" v="66" actId="20577"/>
          <ac:spMkLst>
            <pc:docMk/>
            <pc:sldMk cId="1975132924" sldId="257"/>
            <ac:spMk id="5" creationId="{320FEB33-2632-40BF-AD8F-8FEC623224E8}"/>
          </ac:spMkLst>
        </pc:spChg>
      </pc:sldChg>
      <pc:sldChg chg="modSp">
        <pc:chgData name="Gerjan de Ruiter" userId="5d7c516b-9dcd-41a8-99d3-54425d29895b" providerId="ADAL" clId="{58064AA2-8256-4656-AF4B-A1E5463D84E1}" dt="2022-02-17T15:22:35.784" v="9" actId="113"/>
        <pc:sldMkLst>
          <pc:docMk/>
          <pc:sldMk cId="2245462591" sldId="258"/>
        </pc:sldMkLst>
        <pc:spChg chg="mod">
          <ac:chgData name="Gerjan de Ruiter" userId="5d7c516b-9dcd-41a8-99d3-54425d29895b" providerId="ADAL" clId="{58064AA2-8256-4656-AF4B-A1E5463D84E1}" dt="2022-02-17T15:22:35.784" v="9" actId="113"/>
          <ac:spMkLst>
            <pc:docMk/>
            <pc:sldMk cId="2245462591" sldId="258"/>
            <ac:spMk id="4" creationId="{84F87C76-17E9-4497-AF6D-D6E9A0F39E11}"/>
          </ac:spMkLst>
        </pc:spChg>
      </pc:sldChg>
      <pc:sldChg chg="modSp mod">
        <pc:chgData name="Gerjan de Ruiter" userId="5d7c516b-9dcd-41a8-99d3-54425d29895b" providerId="ADAL" clId="{58064AA2-8256-4656-AF4B-A1E5463D84E1}" dt="2022-02-17T15:24:42.414" v="30" actId="20577"/>
        <pc:sldMkLst>
          <pc:docMk/>
          <pc:sldMk cId="1644572892" sldId="260"/>
        </pc:sldMkLst>
        <pc:spChg chg="mod">
          <ac:chgData name="Gerjan de Ruiter" userId="5d7c516b-9dcd-41a8-99d3-54425d29895b" providerId="ADAL" clId="{58064AA2-8256-4656-AF4B-A1E5463D84E1}" dt="2022-02-17T15:24:42.414" v="30" actId="20577"/>
          <ac:spMkLst>
            <pc:docMk/>
            <pc:sldMk cId="1644572892" sldId="260"/>
            <ac:spMk id="2" creationId="{320702D5-1DDA-4457-9A5A-F665ECE5DAEB}"/>
          </ac:spMkLst>
        </pc:spChg>
        <pc:spChg chg="mod">
          <ac:chgData name="Gerjan de Ruiter" userId="5d7c516b-9dcd-41a8-99d3-54425d29895b" providerId="ADAL" clId="{58064AA2-8256-4656-AF4B-A1E5463D84E1}" dt="2022-02-17T15:23:16.909" v="12" actId="20577"/>
          <ac:spMkLst>
            <pc:docMk/>
            <pc:sldMk cId="1644572892" sldId="260"/>
            <ac:spMk id="4" creationId="{6D7C8BAF-0B47-4A6F-8BA4-2BE70626E7F5}"/>
          </ac:spMkLst>
        </pc:spChg>
      </pc:sldChg>
      <pc:sldChg chg="addSp delSp delDesignElem">
        <pc:chgData name="Gerjan de Ruiter" userId="5d7c516b-9dcd-41a8-99d3-54425d29895b" providerId="ADAL" clId="{58064AA2-8256-4656-AF4B-A1E5463D84E1}" dt="2022-02-17T15:41:54.728" v="76"/>
        <pc:sldMkLst>
          <pc:docMk/>
          <pc:sldMk cId="3103140455" sldId="261"/>
        </pc:sldMkLst>
        <pc:spChg chg="add del">
          <ac:chgData name="Gerjan de Ruiter" userId="5d7c516b-9dcd-41a8-99d3-54425d29895b" providerId="ADAL" clId="{58064AA2-8256-4656-AF4B-A1E5463D84E1}" dt="2022-02-17T15:41:54.728" v="76"/>
          <ac:spMkLst>
            <pc:docMk/>
            <pc:sldMk cId="3103140455" sldId="261"/>
            <ac:spMk id="9" creationId="{8D06CE56-3881-4ADA-8CEF-D18B02C242A3}"/>
          </ac:spMkLst>
        </pc:spChg>
        <pc:spChg chg="add del">
          <ac:chgData name="Gerjan de Ruiter" userId="5d7c516b-9dcd-41a8-99d3-54425d29895b" providerId="ADAL" clId="{58064AA2-8256-4656-AF4B-A1E5463D84E1}" dt="2022-02-17T15:41:54.728" v="76"/>
          <ac:spMkLst>
            <pc:docMk/>
            <pc:sldMk cId="3103140455" sldId="261"/>
            <ac:spMk id="11" creationId="{79F3C543-62EC-4433-9C93-A2CD8764E9B4}"/>
          </ac:spMkLst>
        </pc:spChg>
        <pc:spChg chg="add del">
          <ac:chgData name="Gerjan de Ruiter" userId="5d7c516b-9dcd-41a8-99d3-54425d29895b" providerId="ADAL" clId="{58064AA2-8256-4656-AF4B-A1E5463D84E1}" dt="2022-02-17T15:41:54.728" v="76"/>
          <ac:spMkLst>
            <pc:docMk/>
            <pc:sldMk cId="3103140455" sldId="261"/>
            <ac:spMk id="13" creationId="{68AF5748-FED8-45BA-8631-26D1D10F3246}"/>
          </ac:spMkLst>
        </pc:spChg>
        <pc:spChg chg="add del">
          <ac:chgData name="Gerjan de Ruiter" userId="5d7c516b-9dcd-41a8-99d3-54425d29895b" providerId="ADAL" clId="{58064AA2-8256-4656-AF4B-A1E5463D84E1}" dt="2022-02-17T15:41:54.728" v="76"/>
          <ac:spMkLst>
            <pc:docMk/>
            <pc:sldMk cId="3103140455" sldId="261"/>
            <ac:spMk id="15" creationId="{AF2F604E-43BE-4DC3-B983-E071523364F8}"/>
          </ac:spMkLst>
        </pc:spChg>
        <pc:spChg chg="add del">
          <ac:chgData name="Gerjan de Ruiter" userId="5d7c516b-9dcd-41a8-99d3-54425d29895b" providerId="ADAL" clId="{58064AA2-8256-4656-AF4B-A1E5463D84E1}" dt="2022-02-17T15:41:54.728" v="76"/>
          <ac:spMkLst>
            <pc:docMk/>
            <pc:sldMk cId="3103140455" sldId="261"/>
            <ac:spMk id="17" creationId="{08C9B587-E65E-4B52-B37C-ABEBB6E87928}"/>
          </ac:spMkLst>
        </pc:spChg>
      </pc:sldChg>
      <pc:sldMasterChg chg="modSldLayout">
        <pc:chgData name="Gerjan de Ruiter" userId="5d7c516b-9dcd-41a8-99d3-54425d29895b" providerId="ADAL" clId="{58064AA2-8256-4656-AF4B-A1E5463D84E1}" dt="2022-02-17T15:41:54.728" v="76"/>
        <pc:sldMasterMkLst>
          <pc:docMk/>
          <pc:sldMasterMk cId="1563563642" sldId="2147483674"/>
        </pc:sldMasterMkLst>
        <pc:sldLayoutChg chg="addSp delSp">
          <pc:chgData name="Gerjan de Ruiter" userId="5d7c516b-9dcd-41a8-99d3-54425d29895b" providerId="ADAL" clId="{58064AA2-8256-4656-AF4B-A1E5463D84E1}" dt="2022-02-17T15:41:54.728" v="76"/>
          <pc:sldLayoutMkLst>
            <pc:docMk/>
            <pc:sldMasterMk cId="1563563642" sldId="2147483674"/>
            <pc:sldLayoutMk cId="3548585983" sldId="2147483704"/>
          </pc:sldLayoutMkLst>
          <pc:spChg chg="add del">
            <ac:chgData name="Gerjan de Ruiter" userId="5d7c516b-9dcd-41a8-99d3-54425d29895b" providerId="ADAL" clId="{58064AA2-8256-4656-AF4B-A1E5463D84E1}" dt="2022-02-17T15:41:54.728" v="76"/>
            <ac:spMkLst>
              <pc:docMk/>
              <pc:sldMasterMk cId="1563563642" sldId="2147483674"/>
              <pc:sldLayoutMk cId="3548585983" sldId="2147483704"/>
              <ac:spMk id="8" creationId="{8D06CE56-3881-4ADA-8CEF-D18B02C242A3}"/>
            </ac:spMkLst>
          </pc:spChg>
          <pc:spChg chg="add del">
            <ac:chgData name="Gerjan de Ruiter" userId="5d7c516b-9dcd-41a8-99d3-54425d29895b" providerId="ADAL" clId="{58064AA2-8256-4656-AF4B-A1E5463D84E1}" dt="2022-02-17T15:41:54.728" v="76"/>
            <ac:spMkLst>
              <pc:docMk/>
              <pc:sldMasterMk cId="1563563642" sldId="2147483674"/>
              <pc:sldLayoutMk cId="3548585983" sldId="2147483704"/>
              <ac:spMk id="10" creationId="{79F3C543-62EC-4433-9C93-A2CD8764E9B4}"/>
            </ac:spMkLst>
          </pc:spChg>
        </pc:sldLayoutChg>
      </pc:sldMasterChg>
    </pc:docChg>
  </pc:docChgLst>
  <pc:docChgLst>
    <pc:chgData name="Pascalle Cup" userId="abbe84a0-611b-406e-b251-e8b4b71c069a" providerId="ADAL" clId="{81820D9D-CA61-4C46-A27E-DC0AF9A95221}"/>
    <pc:docChg chg="custSel addSld modSld">
      <pc:chgData name="Pascalle Cup" userId="abbe84a0-611b-406e-b251-e8b4b71c069a" providerId="ADAL" clId="{81820D9D-CA61-4C46-A27E-DC0AF9A95221}" dt="2022-02-17T15:52:58.959" v="599" actId="20577"/>
      <pc:docMkLst>
        <pc:docMk/>
      </pc:docMkLst>
      <pc:sldChg chg="modSp">
        <pc:chgData name="Pascalle Cup" userId="abbe84a0-611b-406e-b251-e8b4b71c069a" providerId="ADAL" clId="{81820D9D-CA61-4C46-A27E-DC0AF9A95221}" dt="2022-02-17T15:52:58.959" v="599" actId="20577"/>
        <pc:sldMkLst>
          <pc:docMk/>
          <pc:sldMk cId="1975132924" sldId="257"/>
        </pc:sldMkLst>
        <pc:spChg chg="mod">
          <ac:chgData name="Pascalle Cup" userId="abbe84a0-611b-406e-b251-e8b4b71c069a" providerId="ADAL" clId="{81820D9D-CA61-4C46-A27E-DC0AF9A95221}" dt="2022-02-17T15:52:58.959" v="599" actId="20577"/>
          <ac:spMkLst>
            <pc:docMk/>
            <pc:sldMk cId="1975132924" sldId="257"/>
            <ac:spMk id="5" creationId="{320FEB33-2632-40BF-AD8F-8FEC623224E8}"/>
          </ac:spMkLst>
        </pc:spChg>
      </pc:sldChg>
      <pc:sldChg chg="modSp mod">
        <pc:chgData name="Pascalle Cup" userId="abbe84a0-611b-406e-b251-e8b4b71c069a" providerId="ADAL" clId="{81820D9D-CA61-4C46-A27E-DC0AF9A95221}" dt="2022-02-11T15:42:21.711" v="169" actId="113"/>
        <pc:sldMkLst>
          <pc:docMk/>
          <pc:sldMk cId="2245462591" sldId="258"/>
        </pc:sldMkLst>
        <pc:spChg chg="mod">
          <ac:chgData name="Pascalle Cup" userId="abbe84a0-611b-406e-b251-e8b4b71c069a" providerId="ADAL" clId="{81820D9D-CA61-4C46-A27E-DC0AF9A95221}" dt="2022-02-11T15:42:21.711" v="169" actId="113"/>
          <ac:spMkLst>
            <pc:docMk/>
            <pc:sldMk cId="2245462591" sldId="258"/>
            <ac:spMk id="3" creationId="{DB66A35A-400F-4017-A29A-628BBF584D09}"/>
          </ac:spMkLst>
        </pc:spChg>
      </pc:sldChg>
      <pc:sldChg chg="delSp modSp mod delAnim">
        <pc:chgData name="Pascalle Cup" userId="abbe84a0-611b-406e-b251-e8b4b71c069a" providerId="ADAL" clId="{81820D9D-CA61-4C46-A27E-DC0AF9A95221}" dt="2022-02-11T15:41:48.906" v="167" actId="6549"/>
        <pc:sldMkLst>
          <pc:docMk/>
          <pc:sldMk cId="1644572892" sldId="260"/>
        </pc:sldMkLst>
        <pc:spChg chg="mod">
          <ac:chgData name="Pascalle Cup" userId="abbe84a0-611b-406e-b251-e8b4b71c069a" providerId="ADAL" clId="{81820D9D-CA61-4C46-A27E-DC0AF9A95221}" dt="2022-02-11T15:41:48.906" v="167" actId="6549"/>
          <ac:spMkLst>
            <pc:docMk/>
            <pc:sldMk cId="1644572892" sldId="260"/>
            <ac:spMk id="2" creationId="{320702D5-1DDA-4457-9A5A-F665ECE5DAEB}"/>
          </ac:spMkLst>
        </pc:spChg>
        <pc:spChg chg="mod">
          <ac:chgData name="Pascalle Cup" userId="abbe84a0-611b-406e-b251-e8b4b71c069a" providerId="ADAL" clId="{81820D9D-CA61-4C46-A27E-DC0AF9A95221}" dt="2022-02-11T15:41:02.154" v="151" actId="20577"/>
          <ac:spMkLst>
            <pc:docMk/>
            <pc:sldMk cId="1644572892" sldId="260"/>
            <ac:spMk id="4" creationId="{6D7C8BAF-0B47-4A6F-8BA4-2BE70626E7F5}"/>
          </ac:spMkLst>
        </pc:spChg>
        <pc:spChg chg="del">
          <ac:chgData name="Pascalle Cup" userId="abbe84a0-611b-406e-b251-e8b4b71c069a" providerId="ADAL" clId="{81820D9D-CA61-4C46-A27E-DC0AF9A95221}" dt="2022-02-11T15:34:08.177" v="29" actId="478"/>
          <ac:spMkLst>
            <pc:docMk/>
            <pc:sldMk cId="1644572892" sldId="260"/>
            <ac:spMk id="6" creationId="{EC11470A-BC38-4769-8CDD-4EE9D614E012}"/>
          </ac:spMkLst>
        </pc:spChg>
      </pc:sldChg>
      <pc:sldChg chg="modSp mod">
        <pc:chgData name="Pascalle Cup" userId="abbe84a0-611b-406e-b251-e8b4b71c069a" providerId="ADAL" clId="{81820D9D-CA61-4C46-A27E-DC0AF9A95221}" dt="2022-02-11T15:32:47.852" v="28" actId="20577"/>
        <pc:sldMkLst>
          <pc:docMk/>
          <pc:sldMk cId="3814042610" sldId="262"/>
        </pc:sldMkLst>
        <pc:spChg chg="mod">
          <ac:chgData name="Pascalle Cup" userId="abbe84a0-611b-406e-b251-e8b4b71c069a" providerId="ADAL" clId="{81820D9D-CA61-4C46-A27E-DC0AF9A95221}" dt="2022-02-11T15:32:47.852" v="28" actId="20577"/>
          <ac:spMkLst>
            <pc:docMk/>
            <pc:sldMk cId="3814042610" sldId="262"/>
            <ac:spMk id="2" creationId="{DFFE82EA-3D29-4E58-B048-0EF640070678}"/>
          </ac:spMkLst>
        </pc:spChg>
      </pc:sldChg>
      <pc:sldChg chg="addSp modSp new mod">
        <pc:chgData name="Pascalle Cup" userId="abbe84a0-611b-406e-b251-e8b4b71c069a" providerId="ADAL" clId="{81820D9D-CA61-4C46-A27E-DC0AF9A95221}" dt="2022-02-17T15:52:42.843" v="595" actId="20577"/>
        <pc:sldMkLst>
          <pc:docMk/>
          <pc:sldMk cId="4244010377" sldId="263"/>
        </pc:sldMkLst>
        <pc:spChg chg="add mod">
          <ac:chgData name="Pascalle Cup" userId="abbe84a0-611b-406e-b251-e8b4b71c069a" providerId="ADAL" clId="{81820D9D-CA61-4C46-A27E-DC0AF9A95221}" dt="2022-02-17T15:45:23.584" v="205" actId="20577"/>
          <ac:spMkLst>
            <pc:docMk/>
            <pc:sldMk cId="4244010377" sldId="263"/>
            <ac:spMk id="2" creationId="{4974746B-EEA2-4914-BC9F-2EE4748B0468}"/>
          </ac:spMkLst>
        </pc:spChg>
        <pc:spChg chg="add mod">
          <ac:chgData name="Pascalle Cup" userId="abbe84a0-611b-406e-b251-e8b4b71c069a" providerId="ADAL" clId="{81820D9D-CA61-4C46-A27E-DC0AF9A95221}" dt="2022-02-17T15:52:42.843" v="595" actId="20577"/>
          <ac:spMkLst>
            <pc:docMk/>
            <pc:sldMk cId="4244010377" sldId="263"/>
            <ac:spMk id="3" creationId="{AFA1136C-D1F7-4E14-88BE-CCF7F03E583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8912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233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15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385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499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120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742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773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63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61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80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97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Witte puzzel met een rood puzzelstukje">
            <a:extLst>
              <a:ext uri="{FF2B5EF4-FFF2-40B4-BE49-F238E27FC236}">
                <a16:creationId xmlns:a16="http://schemas.microsoft.com/office/drawing/2014/main" id="{E9096E87-4C9C-4159-A775-C63B4B8666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252" r="13648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B28ED96-55E8-4F2F-80A9-A5424B8A72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0" y="1122363"/>
            <a:ext cx="4481645" cy="3204134"/>
          </a:xfrm>
        </p:spPr>
        <p:txBody>
          <a:bodyPr anchor="b">
            <a:normAutofit/>
          </a:bodyPr>
          <a:lstStyle/>
          <a:p>
            <a:r>
              <a:rPr lang="nl-NL" sz="3700" dirty="0"/>
              <a:t>Leerarrangementen &amp; feedback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B6F4D1B-ED5F-42FD-9F2F-2A29304453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r>
              <a:rPr lang="nl-NL" sz="2000"/>
              <a:t>Tekst en uitleg over de bedoeling voor leerjaar 2 periode 3</a:t>
            </a:r>
          </a:p>
          <a:p>
            <a:endParaRPr lang="nl-NL" sz="20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23904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jl: omlaag 6">
            <a:extLst>
              <a:ext uri="{FF2B5EF4-FFF2-40B4-BE49-F238E27FC236}">
                <a16:creationId xmlns:a16="http://schemas.microsoft.com/office/drawing/2014/main" id="{3C3ACD76-0CB7-46D0-AD9A-BB6B61F62B06}"/>
              </a:ext>
            </a:extLst>
          </p:cNvPr>
          <p:cNvSpPr/>
          <p:nvPr/>
        </p:nvSpPr>
        <p:spPr>
          <a:xfrm>
            <a:off x="2415209" y="1414872"/>
            <a:ext cx="487017" cy="2763079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264AA2B4-9B58-4B80-A6CA-95F1D670FC4D}"/>
              </a:ext>
            </a:extLst>
          </p:cNvPr>
          <p:cNvSpPr txBox="1"/>
          <p:nvPr/>
        </p:nvSpPr>
        <p:spPr>
          <a:xfrm>
            <a:off x="612085" y="686074"/>
            <a:ext cx="6440557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800" dirty="0"/>
              <a:t>Leerarrangementen 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6FC59D1D-A7F1-41EF-BDBC-4786B1544799}"/>
              </a:ext>
            </a:extLst>
          </p:cNvPr>
          <p:cNvSpPr txBox="1"/>
          <p:nvPr/>
        </p:nvSpPr>
        <p:spPr>
          <a:xfrm>
            <a:off x="612084" y="1299405"/>
            <a:ext cx="6440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Deze helpen je om onderdelen uit het projectverslag te maken, ze zijn als het ware deel-opdrachten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933488CF-C6F7-4102-8E09-AFD8B628D6D4}"/>
              </a:ext>
            </a:extLst>
          </p:cNvPr>
          <p:cNvSpPr txBox="1"/>
          <p:nvPr/>
        </p:nvSpPr>
        <p:spPr>
          <a:xfrm>
            <a:off x="612085" y="2261655"/>
            <a:ext cx="66989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Deze periode 3 leerarrangementen:</a:t>
            </a:r>
          </a:p>
          <a:p>
            <a:r>
              <a:rPr lang="nl-NL" dirty="0"/>
              <a:t>	LA 1. Community in beeld </a:t>
            </a:r>
          </a:p>
          <a:p>
            <a:r>
              <a:rPr lang="nl-NL" dirty="0"/>
              <a:t>	LA 2. Doelgroepanalyse</a:t>
            </a:r>
          </a:p>
          <a:p>
            <a:r>
              <a:rPr lang="nl-NL" dirty="0"/>
              <a:t>	LA 3. LA vanuit je specialisatie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20FEB33-2632-40BF-AD8F-8FEC623224E8}"/>
              </a:ext>
            </a:extLst>
          </p:cNvPr>
          <p:cNvSpPr txBox="1"/>
          <p:nvPr/>
        </p:nvSpPr>
        <p:spPr>
          <a:xfrm>
            <a:off x="6341993" y="2395741"/>
            <a:ext cx="51186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LA 1: deadline = zondag 20-2 om 00.00 uur</a:t>
            </a:r>
          </a:p>
          <a:p>
            <a:r>
              <a:rPr lang="nl-NL" dirty="0"/>
              <a:t>LA 2: deadline = zondag 13-3 om 00.00 uur </a:t>
            </a:r>
          </a:p>
          <a:p>
            <a:r>
              <a:rPr lang="nl-NL" dirty="0"/>
              <a:t>LA 3: deadline is verschillend!</a:t>
            </a:r>
          </a:p>
          <a:p>
            <a:r>
              <a:rPr lang="nl-NL" b="1" dirty="0"/>
              <a:t>Inleveren op </a:t>
            </a:r>
            <a:r>
              <a:rPr lang="nl-NL" b="1"/>
              <a:t>Teams  EN </a:t>
            </a:r>
            <a:r>
              <a:rPr lang="nl-NL" b="1" dirty="0"/>
              <a:t>in je eigen groep. 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587036D2-EAE3-480A-9EA9-0C4F9F507F35}"/>
              </a:ext>
            </a:extLst>
          </p:cNvPr>
          <p:cNvSpPr txBox="1"/>
          <p:nvPr/>
        </p:nvSpPr>
        <p:spPr>
          <a:xfrm>
            <a:off x="612085" y="4360135"/>
            <a:ext cx="6197877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800" dirty="0"/>
              <a:t>Feedbackfriends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38A95975-272D-4193-913A-4FD1CD814262}"/>
              </a:ext>
            </a:extLst>
          </p:cNvPr>
          <p:cNvSpPr txBox="1"/>
          <p:nvPr/>
        </p:nvSpPr>
        <p:spPr>
          <a:xfrm>
            <a:off x="6597098" y="5248596"/>
            <a:ext cx="49828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Feedbackfriends:</a:t>
            </a:r>
          </a:p>
          <a:p>
            <a:r>
              <a:rPr lang="nl-NL" dirty="0"/>
              <a:t>LA1 op vrijdag 25 februari tijdens de IBS-les</a:t>
            </a:r>
          </a:p>
          <a:p>
            <a:r>
              <a:rPr lang="nl-NL" dirty="0"/>
              <a:t>LA2 op vrijdag 18 maart tijdens de IBS-les</a:t>
            </a:r>
          </a:p>
        </p:txBody>
      </p:sp>
    </p:spTree>
    <p:extLst>
      <p:ext uri="{BB962C8B-B14F-4D97-AF65-F5344CB8AC3E}">
        <p14:creationId xmlns:p14="http://schemas.microsoft.com/office/powerpoint/2010/main" val="1975132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/>
      <p:bldP spid="5" grpId="0"/>
      <p:bldP spid="6" grpId="0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1401FBF-EBDC-408A-A2A7-8C3D59AEB718}"/>
              </a:ext>
            </a:extLst>
          </p:cNvPr>
          <p:cNvSpPr txBox="1"/>
          <p:nvPr/>
        </p:nvSpPr>
        <p:spPr>
          <a:xfrm>
            <a:off x="795130" y="583265"/>
            <a:ext cx="6197877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800" dirty="0"/>
              <a:t>Feedbackfriends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DB66A35A-400F-4017-A29A-628BBF584D09}"/>
              </a:ext>
            </a:extLst>
          </p:cNvPr>
          <p:cNvSpPr txBox="1"/>
          <p:nvPr/>
        </p:nvSpPr>
        <p:spPr>
          <a:xfrm>
            <a:off x="795130" y="1669774"/>
            <a:ext cx="93825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/>
              <a:t>Wij maken de groepjes </a:t>
            </a:r>
          </a:p>
          <a:p>
            <a:pPr marL="285750" indent="-285750">
              <a:buFontTx/>
              <a:buChar char="-"/>
            </a:pPr>
            <a:r>
              <a:rPr lang="nl-NL" dirty="0"/>
              <a:t>Jullie verdelen de </a:t>
            </a:r>
            <a:r>
              <a:rPr lang="nl-NL" dirty="0" err="1"/>
              <a:t>LA’s</a:t>
            </a:r>
            <a:r>
              <a:rPr lang="nl-NL" dirty="0"/>
              <a:t> onderling </a:t>
            </a:r>
          </a:p>
          <a:p>
            <a:pPr marL="285750" indent="-285750">
              <a:buFontTx/>
              <a:buChar char="-"/>
            </a:pPr>
            <a:r>
              <a:rPr lang="nl-NL" dirty="0"/>
              <a:t>Je leest elkaars verslag en </a:t>
            </a:r>
            <a:r>
              <a:rPr lang="nl-NL" b="1" dirty="0"/>
              <a:t>geeft feedback </a:t>
            </a:r>
            <a:r>
              <a:rPr lang="nl-NL" dirty="0"/>
              <a:t>op niveau van </a:t>
            </a:r>
            <a:r>
              <a:rPr lang="nl-NL" b="1" dirty="0"/>
              <a:t>aanvulling</a:t>
            </a:r>
          </a:p>
          <a:p>
            <a:pPr marL="285750" indent="-285750">
              <a:buFontTx/>
              <a:buChar char="-"/>
            </a:pPr>
            <a:r>
              <a:rPr lang="nl-NL" b="1" dirty="0">
                <a:solidFill>
                  <a:schemeClr val="accent1"/>
                </a:solidFill>
              </a:rPr>
              <a:t>De aanvullingen die je krijgt, probeer je te verwerken in het projectverslag.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84F87C76-17E9-4497-AF6D-D6E9A0F39E11}"/>
              </a:ext>
            </a:extLst>
          </p:cNvPr>
          <p:cNvSpPr txBox="1"/>
          <p:nvPr/>
        </p:nvSpPr>
        <p:spPr>
          <a:xfrm>
            <a:off x="6669156" y="3740716"/>
            <a:ext cx="45223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chemeClr val="accent1"/>
                </a:solidFill>
              </a:rPr>
              <a:t>Niveau AANVULLING:</a:t>
            </a:r>
          </a:p>
          <a:p>
            <a:r>
              <a:rPr lang="nl-NL" dirty="0"/>
              <a:t>Je kunt nieuwe input leveren op inhoud of bv. onderzoeksmethode. </a:t>
            </a:r>
          </a:p>
          <a:p>
            <a:endParaRPr lang="nl-NL" dirty="0"/>
          </a:p>
          <a:p>
            <a:r>
              <a:rPr lang="nl-NL" b="1" dirty="0"/>
              <a:t>Niet</a:t>
            </a:r>
            <a:r>
              <a:rPr lang="nl-NL" dirty="0"/>
              <a:t> </a:t>
            </a:r>
            <a:r>
              <a:rPr lang="nl-NL" b="1" dirty="0"/>
              <a:t>op</a:t>
            </a:r>
            <a:r>
              <a:rPr lang="nl-NL" dirty="0"/>
              <a:t> de lelijke kaft of mooie inhoudsopgave. Nieuwe input is een andere theorie, een ander model, een interessante doelgroep etc.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9991AED5-E740-44D9-B496-C671FF5BD9F9}"/>
              </a:ext>
            </a:extLst>
          </p:cNvPr>
          <p:cNvSpPr txBox="1"/>
          <p:nvPr/>
        </p:nvSpPr>
        <p:spPr>
          <a:xfrm>
            <a:off x="1798982" y="3740716"/>
            <a:ext cx="30115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chemeClr val="accent1"/>
                </a:solidFill>
              </a:rPr>
              <a:t>HOE DAN: </a:t>
            </a:r>
          </a:p>
          <a:p>
            <a:r>
              <a:rPr lang="nl-NL" dirty="0"/>
              <a:t>Feedback geven en krijgen is júllie proces, jullie voeren samen het gesprek, wij zijn gespreksleider. </a:t>
            </a:r>
          </a:p>
        </p:txBody>
      </p:sp>
      <p:cxnSp>
        <p:nvCxnSpPr>
          <p:cNvPr id="7" name="Verbindingslijn: gekromd 6">
            <a:extLst>
              <a:ext uri="{FF2B5EF4-FFF2-40B4-BE49-F238E27FC236}">
                <a16:creationId xmlns:a16="http://schemas.microsoft.com/office/drawing/2014/main" id="{D27F2066-30A9-4EE4-8003-E1750CE85806}"/>
              </a:ext>
            </a:extLst>
          </p:cNvPr>
          <p:cNvCxnSpPr>
            <a:cxnSpLocks/>
          </p:cNvCxnSpPr>
          <p:nvPr/>
        </p:nvCxnSpPr>
        <p:spPr>
          <a:xfrm rot="10800000" flipV="1">
            <a:off x="3150707" y="2504660"/>
            <a:ext cx="1391477" cy="113306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Verbindingslijn: gekromd 9">
            <a:extLst>
              <a:ext uri="{FF2B5EF4-FFF2-40B4-BE49-F238E27FC236}">
                <a16:creationId xmlns:a16="http://schemas.microsoft.com/office/drawing/2014/main" id="{6902D0B9-ACEF-4ED2-A6A8-B8CC7C9AD14F}"/>
              </a:ext>
            </a:extLst>
          </p:cNvPr>
          <p:cNvCxnSpPr/>
          <p:nvPr/>
        </p:nvCxnSpPr>
        <p:spPr>
          <a:xfrm rot="16200000" flipH="1">
            <a:off x="7354956" y="2584174"/>
            <a:ext cx="1063488" cy="90446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546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DFFE82EA-3D29-4E58-B048-0EF640070678}"/>
              </a:ext>
            </a:extLst>
          </p:cNvPr>
          <p:cNvSpPr txBox="1"/>
          <p:nvPr/>
        </p:nvSpPr>
        <p:spPr>
          <a:xfrm>
            <a:off x="964095" y="1997765"/>
            <a:ext cx="105156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>
                <a:solidFill>
                  <a:schemeClr val="accent1"/>
                </a:solidFill>
              </a:rPr>
              <a:t>Wat gaat je helpen: </a:t>
            </a:r>
          </a:p>
          <a:p>
            <a:endParaRPr lang="nl-NL" dirty="0"/>
          </a:p>
          <a:p>
            <a:r>
              <a:rPr lang="nl-NL" dirty="0"/>
              <a:t>In wiki komt een stappenplan van het hele proces met duidelijke richtlijnen etc. </a:t>
            </a:r>
          </a:p>
          <a:p>
            <a:endParaRPr lang="nl-NL" dirty="0"/>
          </a:p>
          <a:p>
            <a:r>
              <a:rPr lang="nl-NL" dirty="0"/>
              <a:t>Er komt in wiki een format om je feedback in te beschrijven </a:t>
            </a:r>
          </a:p>
        </p:txBody>
      </p:sp>
    </p:spTree>
    <p:extLst>
      <p:ext uri="{BB962C8B-B14F-4D97-AF65-F5344CB8AC3E}">
        <p14:creationId xmlns:p14="http://schemas.microsoft.com/office/powerpoint/2010/main" val="3814042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8D99ED46-384C-40CA-8B1F-F9D65B4DC7C1}"/>
              </a:ext>
            </a:extLst>
          </p:cNvPr>
          <p:cNvSpPr txBox="1"/>
          <p:nvPr/>
        </p:nvSpPr>
        <p:spPr>
          <a:xfrm>
            <a:off x="824948" y="505785"/>
            <a:ext cx="6197877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800" dirty="0" err="1"/>
              <a:t>Dooooorrrr</a:t>
            </a:r>
            <a:r>
              <a:rPr lang="nl-NL" sz="2800" dirty="0"/>
              <a:t> naar de kennistoets?!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6D7C8BAF-0B47-4A6F-8BA4-2BE70626E7F5}"/>
              </a:ext>
            </a:extLst>
          </p:cNvPr>
          <p:cNvSpPr txBox="1"/>
          <p:nvPr/>
        </p:nvSpPr>
        <p:spPr>
          <a:xfrm>
            <a:off x="824948" y="1311020"/>
            <a:ext cx="1029693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Je actieve en leerbare houding tijdens de lessen en bijeenkomsten van de feedbackfriends zijn bepalend. </a:t>
            </a:r>
          </a:p>
          <a:p>
            <a:endParaRPr lang="nl-NL" b="1" dirty="0"/>
          </a:p>
          <a:p>
            <a:r>
              <a:rPr lang="nl-NL" b="1" dirty="0"/>
              <a:t>Je hebt je goed voorbereid en dat zien &amp; horen wij terug. </a:t>
            </a:r>
          </a:p>
          <a:p>
            <a:endParaRPr lang="nl-NL" b="1" dirty="0"/>
          </a:p>
          <a:p>
            <a:r>
              <a:rPr lang="nl-NL" b="1" dirty="0"/>
              <a:t>Zien we dat niet terug dan kan het zijn dat je niet wordt toegelaten tot de kennistoets. </a:t>
            </a:r>
          </a:p>
          <a:p>
            <a:endParaRPr lang="nl-NL" b="1" dirty="0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320702D5-1DDA-4457-9A5A-F665ECE5DAEB}"/>
              </a:ext>
            </a:extLst>
          </p:cNvPr>
          <p:cNvSpPr txBox="1"/>
          <p:nvPr/>
        </p:nvSpPr>
        <p:spPr>
          <a:xfrm>
            <a:off x="504483" y="3515656"/>
            <a:ext cx="108038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chemeClr val="accent1"/>
                </a:solidFill>
              </a:rPr>
              <a:t>Want wat ook meetelt:</a:t>
            </a:r>
          </a:p>
          <a:p>
            <a:pPr marL="285750" indent="-285750">
              <a:buFontTx/>
              <a:buChar char="-"/>
            </a:pPr>
            <a:r>
              <a:rPr lang="nl-NL" dirty="0"/>
              <a:t>Je </a:t>
            </a:r>
            <a:r>
              <a:rPr lang="nl-NL" dirty="0" err="1"/>
              <a:t>LA’s</a:t>
            </a:r>
            <a:r>
              <a:rPr lang="nl-NL" dirty="0"/>
              <a:t> op tijd inleveren </a:t>
            </a:r>
          </a:p>
          <a:p>
            <a:pPr marL="285750" indent="-285750">
              <a:buFontTx/>
              <a:buChar char="-"/>
            </a:pPr>
            <a:r>
              <a:rPr lang="nl-NL" dirty="0"/>
              <a:t>Je </a:t>
            </a:r>
            <a:r>
              <a:rPr lang="nl-NL" dirty="0" err="1"/>
              <a:t>LA’s</a:t>
            </a:r>
            <a:r>
              <a:rPr lang="nl-NL" dirty="0"/>
              <a:t> van goede kwaliteit maken; zorg dat de stappen van het ‘</a:t>
            </a:r>
            <a:r>
              <a:rPr lang="nl-NL" dirty="0" err="1"/>
              <a:t>leerpad</a:t>
            </a:r>
            <a:r>
              <a:rPr lang="nl-NL" dirty="0"/>
              <a:t>’ terug te vinden zijn</a:t>
            </a:r>
          </a:p>
        </p:txBody>
      </p:sp>
    </p:spTree>
    <p:extLst>
      <p:ext uri="{BB962C8B-B14F-4D97-AF65-F5344CB8AC3E}">
        <p14:creationId xmlns:p14="http://schemas.microsoft.com/office/powerpoint/2010/main" val="1644572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974746B-EEA2-4914-BC9F-2EE4748B0468}"/>
              </a:ext>
            </a:extLst>
          </p:cNvPr>
          <p:cNvSpPr txBox="1"/>
          <p:nvPr/>
        </p:nvSpPr>
        <p:spPr>
          <a:xfrm>
            <a:off x="783771" y="735073"/>
            <a:ext cx="6709559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3200" b="1" dirty="0"/>
              <a:t>De feedbackgroepjes! 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FA1136C-D1F7-4E14-88BE-CCF7F03E583C}"/>
              </a:ext>
            </a:extLst>
          </p:cNvPr>
          <p:cNvSpPr txBox="1"/>
          <p:nvPr/>
        </p:nvSpPr>
        <p:spPr>
          <a:xfrm>
            <a:off x="890649" y="1805049"/>
            <a:ext cx="71133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Groep 1: Lotte, Martijn, Sam, Elena, Indy</a:t>
            </a:r>
          </a:p>
          <a:p>
            <a:endParaRPr lang="nl-NL" dirty="0"/>
          </a:p>
          <a:p>
            <a:r>
              <a:rPr lang="nl-NL" dirty="0"/>
              <a:t>Groep 2: Emma, Sofie, Amber, Benthe, Floris </a:t>
            </a:r>
          </a:p>
          <a:p>
            <a:endParaRPr lang="nl-NL" dirty="0"/>
          </a:p>
          <a:p>
            <a:r>
              <a:rPr lang="nl-NL" dirty="0"/>
              <a:t>Groep 3: Maaike, Harris, Mike, Gabriëlla, Meike</a:t>
            </a:r>
          </a:p>
          <a:p>
            <a:endParaRPr lang="nl-NL" dirty="0"/>
          </a:p>
          <a:p>
            <a:r>
              <a:rPr lang="nl-NL" dirty="0"/>
              <a:t>Groep 4: Jelle, Femke, Abel, </a:t>
            </a:r>
            <a:r>
              <a:rPr lang="nl-NL" dirty="0" err="1"/>
              <a:t>Mika</a:t>
            </a:r>
            <a:r>
              <a:rPr lang="nl-NL" dirty="0"/>
              <a:t>, Marissa</a:t>
            </a:r>
          </a:p>
          <a:p>
            <a:endParaRPr lang="nl-NL" dirty="0"/>
          </a:p>
          <a:p>
            <a:r>
              <a:rPr lang="nl-NL" dirty="0"/>
              <a:t>Groep 5: Sara, Merijn, </a:t>
            </a:r>
            <a:r>
              <a:rPr lang="nl-NL" dirty="0" err="1"/>
              <a:t>Vickey</a:t>
            </a:r>
            <a:r>
              <a:rPr lang="nl-NL" dirty="0"/>
              <a:t>, Thijs, Anne-Sophie</a:t>
            </a:r>
          </a:p>
          <a:p>
            <a:endParaRPr lang="nl-NL" dirty="0"/>
          </a:p>
          <a:p>
            <a:r>
              <a:rPr lang="nl-NL" dirty="0"/>
              <a:t>Groep 6: Soumeiya, Islam, Stan, Max, Maeva</a:t>
            </a:r>
          </a:p>
          <a:p>
            <a:endParaRPr lang="nl-NL" dirty="0"/>
          </a:p>
          <a:p>
            <a:r>
              <a:rPr lang="nl-NL" dirty="0"/>
              <a:t>Groep 7: Nick, Sander, Sjoerd, Jorn, Carlijn</a:t>
            </a:r>
          </a:p>
        </p:txBody>
      </p:sp>
    </p:spTree>
    <p:extLst>
      <p:ext uri="{BB962C8B-B14F-4D97-AF65-F5344CB8AC3E}">
        <p14:creationId xmlns:p14="http://schemas.microsoft.com/office/powerpoint/2010/main" val="4244010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5A2C40-43C5-4A88-8AA4-5F3E28EB7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Nog vragen?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phic 5" descr="Question mark">
            <a:extLst>
              <a:ext uri="{FF2B5EF4-FFF2-40B4-BE49-F238E27FC236}">
                <a16:creationId xmlns:a16="http://schemas.microsoft.com/office/drawing/2014/main" id="{C20AB34B-B69B-4ED3-B5CB-D4DE17947E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60099" y="625683"/>
            <a:ext cx="5455380" cy="545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140455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DarkSeedLeftStep">
      <a:dk1>
        <a:srgbClr val="000000"/>
      </a:dk1>
      <a:lt1>
        <a:srgbClr val="FFFFFF"/>
      </a:lt1>
      <a:dk2>
        <a:srgbClr val="3D2323"/>
      </a:dk2>
      <a:lt2>
        <a:srgbClr val="E6E2E8"/>
      </a:lt2>
      <a:accent1>
        <a:srgbClr val="54B520"/>
      </a:accent1>
      <a:accent2>
        <a:srgbClr val="8AAE13"/>
      </a:accent2>
      <a:accent3>
        <a:srgbClr val="BA9E21"/>
      </a:accent3>
      <a:accent4>
        <a:srgbClr val="D56317"/>
      </a:accent4>
      <a:accent5>
        <a:srgbClr val="E7292C"/>
      </a:accent5>
      <a:accent6>
        <a:srgbClr val="D51769"/>
      </a:accent6>
      <a:hlink>
        <a:srgbClr val="BF533F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3" ma:contentTypeDescription="Een nieuw document maken." ma:contentTypeScope="" ma:versionID="bd0271150be9f8e9bec974e355b2f8a7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59377b08247893b8b844217c25199b5d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F26249-191E-4018-843F-E0CF85CE165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680D13F-C47F-4D79-B1A9-76173A1514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34A534-533E-4162-8308-7EDC75C080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ThemaYuverta</Template>
  <TotalTime>88</TotalTime>
  <Words>411</Words>
  <Application>Microsoft Office PowerPoint</Application>
  <PresentationFormat>Breedbeeld</PresentationFormat>
  <Paragraphs>56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Avenir Next LT Pro</vt:lpstr>
      <vt:lpstr>Calibri</vt:lpstr>
      <vt:lpstr>AccentBoxVTI</vt:lpstr>
      <vt:lpstr>Leerarrangementen &amp; feedback</vt:lpstr>
      <vt:lpstr>PowerPoint-presentatie</vt:lpstr>
      <vt:lpstr>PowerPoint-presentatie</vt:lpstr>
      <vt:lpstr>PowerPoint-presentatie</vt:lpstr>
      <vt:lpstr>PowerPoint-presentatie</vt:lpstr>
      <vt:lpstr>PowerPoint-presentatie</vt:lpstr>
      <vt:lpstr>Nog vragen?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Leerarrangementen &amp; feedback</dc:title>
  <dc:creator>Pascalle Cup</dc:creator>
  <cp:lastModifiedBy>Pascalle Cup</cp:lastModifiedBy>
  <cp:revision>2</cp:revision>
  <dcterms:created xsi:type="dcterms:W3CDTF">2022-02-02T15:05:19Z</dcterms:created>
  <dcterms:modified xsi:type="dcterms:W3CDTF">2022-02-17T15:53:00Z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</Properties>
</file>